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2" r:id="rId6"/>
    <p:sldId id="265" r:id="rId7"/>
    <p:sldId id="266" r:id="rId8"/>
    <p:sldId id="268" r:id="rId9"/>
    <p:sldId id="269" r:id="rId10"/>
    <p:sldId id="264" r:id="rId11"/>
    <p:sldId id="270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C8E4-DCE1-4792-A35F-67088087E18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8E0E-7D91-495F-AC44-539DB857E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6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C8E4-DCE1-4792-A35F-67088087E18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8E0E-7D91-495F-AC44-539DB857E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9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C8E4-DCE1-4792-A35F-67088087E18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8E0E-7D91-495F-AC44-539DB857E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3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C8E4-DCE1-4792-A35F-67088087E18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8E0E-7D91-495F-AC44-539DB857E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7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C8E4-DCE1-4792-A35F-67088087E18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8E0E-7D91-495F-AC44-539DB857E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4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C8E4-DCE1-4792-A35F-67088087E18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8E0E-7D91-495F-AC44-539DB857E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6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C8E4-DCE1-4792-A35F-67088087E18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8E0E-7D91-495F-AC44-539DB857E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4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C8E4-DCE1-4792-A35F-67088087E18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8E0E-7D91-495F-AC44-539DB857E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3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C8E4-DCE1-4792-A35F-67088087E18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8E0E-7D91-495F-AC44-539DB857E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C8E4-DCE1-4792-A35F-67088087E18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8E0E-7D91-495F-AC44-539DB857E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5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C8E4-DCE1-4792-A35F-67088087E18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8E0E-7D91-495F-AC44-539DB857E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0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C8E4-DCE1-4792-A35F-67088087E18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8E0E-7D91-495F-AC44-539DB857E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\Мои документы\ф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31" y="-28600"/>
            <a:ext cx="9181431" cy="68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340767"/>
            <a:ext cx="5616624" cy="1656185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ru-RU" sz="4800" dirty="0"/>
              <a:t>                                </a:t>
            </a:r>
            <a:r>
              <a:rPr lang="ru-RU" sz="4800" b="1" dirty="0">
                <a:solidFill>
                  <a:srgbClr val="C00000"/>
                </a:solidFill>
              </a:rPr>
              <a:t>Весёлая зарядка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581128"/>
            <a:ext cx="2664296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Автор: Книга Н. 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Из_кинофильмов_-_Зарядка_(-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i="1" dirty="0">
                <a:solidFill>
                  <a:schemeClr val="tx2"/>
                </a:solidFill>
              </a:rPr>
              <a:t> «Детский сад № 8 города Шимановска»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1\Мои документы\анимзвездопад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7948" y="1268760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5). </a:t>
            </a:r>
            <a:r>
              <a:rPr lang="ru-RU" sz="3600" b="1" dirty="0">
                <a:solidFill>
                  <a:schemeClr val="bg1"/>
                </a:solidFill>
              </a:rPr>
              <a:t>И. п. основная стойка, мяч внизу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1-прыжок, ноги врозь, руки с мячом вверх,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2- </a:t>
            </a:r>
            <a:r>
              <a:rPr lang="ru-RU" sz="3600" b="1" dirty="0">
                <a:solidFill>
                  <a:schemeClr val="bg1"/>
                </a:solidFill>
              </a:rPr>
              <a:t>и. п.</a:t>
            </a:r>
          </a:p>
        </p:txBody>
      </p:sp>
    </p:spTree>
    <p:extLst>
      <p:ext uri="{BB962C8B-B14F-4D97-AF65-F5344CB8AC3E}">
        <p14:creationId xmlns:p14="http://schemas.microsoft.com/office/powerpoint/2010/main" val="23294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1\Мои документы\з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Заключительная часть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000" b="1" i="1" u="sng" dirty="0" smtClean="0">
                <a:solidFill>
                  <a:srgbClr val="C00000"/>
                </a:solidFill>
              </a:rPr>
              <a:t>ходьба по залу; бег «лошадки»; ходьба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1\Мои документы\анимловпузыр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Упражнение на дыхание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1\Мои документы\анимтолькохорошее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64"/>
            <a:ext cx="9144000" cy="677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каждденьз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1\Мои документы\з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77" y="-9568"/>
            <a:ext cx="9107757" cy="68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Вводная часть.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000" b="1" i="1" u="sng" dirty="0" smtClean="0">
                <a:solidFill>
                  <a:srgbClr val="C00000"/>
                </a:solidFill>
              </a:rPr>
              <a:t>Ходьба по залу 20 сек.; ходьба на носках 10 сек., пятках 10 сек.;</a:t>
            </a:r>
            <a:br>
              <a:rPr lang="ru-RU" sz="2000" b="1" i="1" u="sng" dirty="0" smtClean="0">
                <a:solidFill>
                  <a:srgbClr val="C00000"/>
                </a:solidFill>
              </a:rPr>
            </a:br>
            <a:r>
              <a:rPr lang="ru-RU" sz="2000" b="1" i="1" u="sng" dirty="0" smtClean="0">
                <a:solidFill>
                  <a:srgbClr val="C00000"/>
                </a:solidFill>
              </a:rPr>
              <a:t>ходьба по массажным следам 20 сек.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14:prism isContent="1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1\Мои документы\бегз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79" y="44624"/>
            <a:ext cx="9178359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Бег по залу10 сек.; бег с прыжком в верх 10 сек. 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Переход на ходьбу, ходьба 10 сек.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9000">
        <p14:prism/>
      </p:transition>
    </mc:Choice>
    <mc:Fallback xmlns="">
      <p:transition spd="slow" advClick="0" advTm="3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1\Мои документы\мя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677"/>
            <a:ext cx="7920880" cy="650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Основная часть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i="1" u="sng" dirty="0" smtClean="0">
                <a:solidFill>
                  <a:srgbClr val="C00000"/>
                </a:solidFill>
              </a:rPr>
              <a:t>Упражнения с мячом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Мои документы\анимфон бабо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-20728"/>
            <a:ext cx="4427984" cy="34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1\Мои документы\анимфон бабо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0304"/>
            <a:ext cx="4353232" cy="334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1\Мои документы\анимфон бабо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8832"/>
            <a:ext cx="46805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1\Мои документы\анимфон бабо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15" y="3334816"/>
            <a:ext cx="40324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373380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1). </a:t>
            </a:r>
            <a:r>
              <a:rPr lang="ru-RU" sz="3600" b="1" dirty="0"/>
              <a:t>И. п. основная стойка, мяч внизу</a:t>
            </a:r>
          </a:p>
          <a:p>
            <a:r>
              <a:rPr lang="ru-RU" sz="3600" b="1" dirty="0" smtClean="0"/>
              <a:t>1-руки </a:t>
            </a:r>
            <a:r>
              <a:rPr lang="ru-RU" sz="3600" b="1" dirty="0"/>
              <a:t>с мячом вверх, </a:t>
            </a:r>
            <a:r>
              <a:rPr lang="ru-RU" sz="3600" b="1" dirty="0" smtClean="0"/>
              <a:t>2-вниз </a:t>
            </a:r>
            <a:r>
              <a:rPr lang="ru-RU" sz="3600" b="1" dirty="0"/>
              <a:t>(4р</a:t>
            </a:r>
            <a:r>
              <a:rPr lang="ru-RU" sz="3600" b="1" dirty="0" smtClean="0"/>
              <a:t>.)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961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1\Мои документы\анимфонмыльнпуз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717032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2). И. п. ноги широкой дорожкой, руки с мячом перед грудью</a:t>
            </a:r>
          </a:p>
          <a:p>
            <a:r>
              <a:rPr lang="ru-RU" sz="3600" b="1" dirty="0" smtClean="0"/>
              <a:t>1-поворот в сторону, 2- и. п. (4 р.)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700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анимашки\анимголуб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88457"/>
            <a:ext cx="885447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393305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3) </a:t>
            </a:r>
            <a:r>
              <a:rPr lang="ru-RU" sz="2400" b="1" dirty="0"/>
              <a:t>И. п. сидя на полу, руки с мячом вверху, ноги вместе</a:t>
            </a:r>
          </a:p>
          <a:p>
            <a:r>
              <a:rPr lang="ru-RU" sz="2400" b="1" dirty="0"/>
              <a:t>1-наклон вперёд, 2-и. п. (4 р.)</a:t>
            </a:r>
          </a:p>
        </p:txBody>
      </p:sp>
    </p:spTree>
    <p:extLst>
      <p:ext uri="{BB962C8B-B14F-4D97-AF65-F5344CB8AC3E}">
        <p14:creationId xmlns:p14="http://schemas.microsoft.com/office/powerpoint/2010/main" val="6912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1\Мои документы\анимфон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" y="-22621"/>
            <a:ext cx="9144000" cy="68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3" y="476672"/>
            <a:ext cx="63367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4). </a:t>
            </a:r>
            <a:r>
              <a:rPr lang="ru-RU" sz="3200" b="1" dirty="0"/>
              <a:t>И. п. основная стойка, руки с мячом внизу</a:t>
            </a:r>
          </a:p>
          <a:p>
            <a:r>
              <a:rPr lang="ru-RU" sz="3200" b="1" dirty="0"/>
              <a:t>1- присесть, руки с мячом вперёд, 2- и. п. (4 р.)</a:t>
            </a:r>
          </a:p>
        </p:txBody>
      </p:sp>
    </p:spTree>
    <p:extLst>
      <p:ext uri="{BB962C8B-B14F-4D97-AF65-F5344CB8AC3E}">
        <p14:creationId xmlns:p14="http://schemas.microsoft.com/office/powerpoint/2010/main" val="19158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179</Words>
  <Application>Microsoft Office PowerPoint</Application>
  <PresentationFormat>Экран (4:3)</PresentationFormat>
  <Paragraphs>20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                      Весёлая зарядка</vt:lpstr>
      <vt:lpstr>Презентация PowerPoint</vt:lpstr>
      <vt:lpstr>Вводная часть. Ходьба по залу 20 сек.; ходьба на носках 10 сек., пятках 10 сек.; ходьба по массажным следам 20 сек.</vt:lpstr>
      <vt:lpstr>Бег по залу10 сек.; бег с прыжком в верх 10 сек.  Переход на ходьбу, ходьба 10 сек.</vt:lpstr>
      <vt:lpstr>Основная часть Упражнения с мячом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Заключительная часть ходьба по залу; бег «лошадки»; ходьба</vt:lpstr>
      <vt:lpstr>Упражнение на дыхание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19</cp:revision>
  <dcterms:created xsi:type="dcterms:W3CDTF">2015-03-14T16:31:13Z</dcterms:created>
  <dcterms:modified xsi:type="dcterms:W3CDTF">2016-12-05T07:32:31Z</dcterms:modified>
</cp:coreProperties>
</file>